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3.depositphotos.com/1003492/161/v/950/depositphotos_1611761-stock-illustration-cin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1219201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Внимание! Есть идея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!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FF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1371600"/>
            <a:ext cx="7010400" cy="4038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Фотокросс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— это не просто фотоконкурс. Мы предлагаем всем желающим родителям и детям заняться художественной фотографией со спортивным азартом. В ходе проведения таких конкурсов можно не только укрепить детско-родительские отношения, но и попытаться создать семейные клубы, так как задания к конкурсам будут учитывать: интересы семьи, время и активную позицию.                                                                                                                            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36" name="Picture 12" descr="http://www.zastavki.com/pictures/1920x1200/2014/Christmas_wallpapers_____The_camera_on_the_holiday_085872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105400"/>
            <a:ext cx="4267200" cy="175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 Есть идея!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 Есть идея!</dc:title>
  <dc:creator>Моноблок1</dc:creator>
  <cp:lastModifiedBy>Моноблок1</cp:lastModifiedBy>
  <cp:revision>3</cp:revision>
  <dcterms:created xsi:type="dcterms:W3CDTF">2018-02-28T11:32:19Z</dcterms:created>
  <dcterms:modified xsi:type="dcterms:W3CDTF">2018-02-28T11:59:39Z</dcterms:modified>
</cp:coreProperties>
</file>